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9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6" end="5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33" autoAdjust="0"/>
  </p:normalViewPr>
  <p:slideViewPr>
    <p:cSldViewPr>
      <p:cViewPr varScale="1">
        <p:scale>
          <a:sx n="87" d="100"/>
          <a:sy n="87" d="100"/>
        </p:scale>
        <p:origin x="147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150"/>
    </p:cViewPr>
  </p:sorterViewPr>
  <p:notesViewPr>
    <p:cSldViewPr>
      <p:cViewPr varScale="1">
        <p:scale>
          <a:sx n="83" d="100"/>
          <a:sy n="83" d="100"/>
        </p:scale>
        <p:origin x="381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r>
              <a:rPr lang="en-US"/>
              <a:t>Business Income 2017 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7D65428D-D61E-49FA-A5E6-05065E50024A}" type="datetime1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D66B78C1-D8D5-490E-836F-8F38B60475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885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r>
              <a:rPr lang="en-US"/>
              <a:t>Business Income 2017 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2BCA8458-0E6E-4966-A1A6-AF5F8F88400B}" type="datetime1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9" tIns="46590" rIns="93179" bIns="4659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493D3F23-AD5A-4D1A-94BD-79F15D43E7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74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970673" y="8829846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4" rIns="93167" bIns="46584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8BF0DD-B6B7-4E42-806D-2132CB24E43C}" type="slidenum">
              <a:rPr lang="en-US" altLang="en-US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1C11387-4C39-4168-B9E0-F92C913E08AB}" type="datetime1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Business Income 2017 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New Jersey Slides</a:t>
            </a:r>
          </a:p>
          <a:p>
            <a:r>
              <a:rPr lang="en-US" altLang="en-US" dirty="0" smtClean="0"/>
              <a:t>Tax Year 2018</a:t>
            </a:r>
          </a:p>
          <a:p>
            <a:endParaRPr lang="en-US" alt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Business Income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69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9535494" cy="4022725"/>
          </a:xfrm>
        </p:spPr>
        <p:txBody>
          <a:bodyPr/>
          <a:lstStyle/>
          <a:p>
            <a:r>
              <a:rPr lang="en-US" sz="4000" dirty="0"/>
              <a:t>When Schedule C is completed, </a:t>
            </a:r>
            <a:r>
              <a:rPr lang="en-US" sz="4000" dirty="0" smtClean="0"/>
              <a:t>NJ-BUS-1 &amp; </a:t>
            </a:r>
            <a:r>
              <a:rPr lang="en-US" sz="4000" smtClean="0"/>
              <a:t>NJ-BUS-2 forms </a:t>
            </a:r>
            <a:r>
              <a:rPr lang="en-US" sz="4000" dirty="0" smtClean="0"/>
              <a:t>will </a:t>
            </a:r>
            <a:r>
              <a:rPr lang="en-US" sz="4000" dirty="0"/>
              <a:t>be automatically created in the NJ section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dirty="0"/>
              <a:t>within scope for </a:t>
            </a:r>
            <a:r>
              <a:rPr lang="en-US" sz="3200" dirty="0" smtClean="0"/>
              <a:t>Schedule </a:t>
            </a:r>
            <a:r>
              <a:rPr lang="en-US" sz="3200" dirty="0"/>
              <a:t>C, no action is required on the NJ forms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NJ-BUS-1 </a:t>
            </a:r>
            <a:r>
              <a:rPr lang="en-US" dirty="0" smtClean="0"/>
              <a:t>&amp; NJ-BUS-2 </a:t>
            </a:r>
            <a:r>
              <a:rPr lang="en-US" dirty="0" smtClean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68777"/>
      </p:ext>
    </p:extLst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56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2018 Templet</vt:lpstr>
      <vt:lpstr>Business Income</vt:lpstr>
      <vt:lpstr>NJ-BUS-1 &amp; NJ-BUS-2 Forms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2018-10-05T16:34:18Z</dcterms:created>
  <dcterms:modified xsi:type="dcterms:W3CDTF">2018-11-15T18:13:53Z</dcterms:modified>
</cp:coreProperties>
</file>